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Montserrat ExtraLight"/>
      <p:regular r:id="rId30"/>
      <p:bold r:id="rId31"/>
      <p:italic r:id="rId32"/>
      <p:boldItalic r:id="rId33"/>
    </p:embeddedFont>
    <p:embeddedFont>
      <p:font typeface="Proxima Nova Semibold"/>
      <p:regular r:id="rId34"/>
      <p:bold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Light-bold.fntdata"/><Relationship Id="rId30" Type="http://schemas.openxmlformats.org/officeDocument/2006/relationships/font" Target="fonts/MontserratExtraLigh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Extra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ExtraLight-italic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Italic.fntdata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f9262ee2f_0_2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f9262ee2f_0_2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f9262ee2f_0_24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f9262ee2f_0_24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opencv.org/" TargetMode="External"/><Relationship Id="rId4" Type="http://schemas.openxmlformats.org/officeDocument/2006/relationships/hyperlink" Target="https://opencv.org/" TargetMode="External"/><Relationship Id="rId5" Type="http://schemas.openxmlformats.org/officeDocument/2006/relationships/hyperlink" Target="https://streamlit.io/" TargetMode="External"/><Relationship Id="rId6" Type="http://schemas.openxmlformats.org/officeDocument/2006/relationships/hyperlink" Target="https://streamlit.io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MUSCLE MENTOR</a:t>
            </a:r>
            <a:endParaRPr/>
          </a:p>
        </p:txBody>
      </p:sp>
      <p:sp>
        <p:nvSpPr>
          <p:cNvPr id="163" name="Google Shape;163;p3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4" name="Google Shape;164;p38"/>
          <p:cNvSpPr txBox="1"/>
          <p:nvPr>
            <p:ph type="ctrTitle"/>
          </p:nvPr>
        </p:nvSpPr>
        <p:spPr>
          <a:xfrm>
            <a:off x="2592050" y="2624375"/>
            <a:ext cx="4047900" cy="7641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WORKOUT </a:t>
            </a:r>
            <a:r>
              <a:rPr b="0" lang="en" sz="17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CORRECTOR </a:t>
            </a:r>
            <a:endParaRPr b="0" sz="17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7"/>
          <p:cNvSpPr txBox="1"/>
          <p:nvPr>
            <p:ph type="ctrTitle"/>
          </p:nvPr>
        </p:nvSpPr>
        <p:spPr>
          <a:xfrm>
            <a:off x="1156275" y="621650"/>
            <a:ext cx="73479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RESULTS AND DISCUSSIONS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224" name="Google Shape;224;p47"/>
          <p:cNvSpPr txBox="1"/>
          <p:nvPr>
            <p:ph idx="1" type="subTitle"/>
          </p:nvPr>
        </p:nvSpPr>
        <p:spPr>
          <a:xfrm>
            <a:off x="1276725" y="1606850"/>
            <a:ext cx="7107000" cy="28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system accurately detects and corrects form for a variety of exercises like bicep curls and shoulder presses.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Real-time feedback helps users adjust their form immediately, leading to better workout efficiency and reduced injury risk.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voice assistant enhances the user experience by providing hands-free guidance.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System limitations include variability in lighting and camera positioning, which can affect pose detection.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>
            <p:ph type="title"/>
          </p:nvPr>
        </p:nvSpPr>
        <p:spPr>
          <a:xfrm>
            <a:off x="716100" y="432825"/>
            <a:ext cx="77118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REFERENCES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230" name="Google Shape;230;p48"/>
          <p:cNvSpPr txBox="1"/>
          <p:nvPr>
            <p:ph idx="1" type="body"/>
          </p:nvPr>
        </p:nvSpPr>
        <p:spPr>
          <a:xfrm>
            <a:off x="2786550" y="1819600"/>
            <a:ext cx="4032300" cy="22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MediaPipe documentation: https://google.github.io/mediapipe/solutions/pose</a:t>
            </a:r>
            <a:endParaRPr sz="13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OpenCV documentation:</a:t>
            </a:r>
            <a:r>
              <a:rPr lang="en" sz="1300">
                <a:solidFill>
                  <a:srgbClr val="F2F2F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3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https://opencv.org/</a:t>
            </a:r>
            <a:endParaRPr sz="1300" u="sng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Streamlit documentation:</a:t>
            </a:r>
            <a:r>
              <a:rPr lang="en" sz="1300">
                <a:solidFill>
                  <a:srgbClr val="F2F2F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3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https://streamlit.io/</a:t>
            </a:r>
            <a:endParaRPr sz="1300" u="sng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Research papers on exercise form correction using computer vision.</a:t>
            </a:r>
            <a:endParaRPr sz="13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"/>
          <p:cNvSpPr txBox="1"/>
          <p:nvPr/>
        </p:nvSpPr>
        <p:spPr>
          <a:xfrm>
            <a:off x="1543550" y="2119925"/>
            <a:ext cx="71070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         THANK YOU</a:t>
            </a:r>
            <a:endParaRPr b="1" sz="39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1" name="Google Shape;171;p3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project focuses on creating a system to help users perform gym exercises correctly by using real-time feedback.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computer vision and machine learning, the system identifies and corrects improper exercise form to prevent injuries and improve efficiency.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project covers multiple exercises such as bicep curls, shoulder presses, and squats.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interface is developed using Streamlit and includes a voice assistant for hands-free guidance.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78" name="Google Shape;178;p40"/>
          <p:cNvSpPr txBox="1"/>
          <p:nvPr>
            <p:ph idx="4294967295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Many gym-goers, especially beginners, struggle with maintaining proper form during workouts.</a:t>
            </a:r>
            <a:endParaRPr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Incorrect exercise form can lead to injuries and reduced workout efficiency.</a:t>
            </a:r>
            <a:endParaRPr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Lack of personalized guidance in real-time makes it difficult to detect mistakes during exercise.</a:t>
            </a:r>
            <a:endParaRPr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type="ctrTitle"/>
          </p:nvPr>
        </p:nvSpPr>
        <p:spPr>
          <a:xfrm>
            <a:off x="4285500" y="1623200"/>
            <a:ext cx="3657300" cy="18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accent1"/>
                </a:solidFill>
              </a:rPr>
              <a:t>⁠</a:t>
            </a:r>
            <a:r>
              <a:rPr lang="en" sz="3700">
                <a:solidFill>
                  <a:schemeClr val="accent1"/>
                </a:solidFill>
              </a:rPr>
              <a:t>OBJECTIVE</a:t>
            </a:r>
            <a:r>
              <a:rPr lang="en" sz="4500">
                <a:solidFill>
                  <a:schemeClr val="accent1"/>
                </a:solidFill>
              </a:rPr>
              <a:t> </a:t>
            </a:r>
            <a:endParaRPr sz="4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1"/>
          <p:cNvSpPr txBox="1"/>
          <p:nvPr>
            <p:ph idx="1" type="subTitle"/>
          </p:nvPr>
        </p:nvSpPr>
        <p:spPr>
          <a:xfrm>
            <a:off x="4285500" y="176940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lt1"/>
                </a:solidFill>
              </a:rPr>
              <a:t>Develop a system that provides real-time feedback on exercise form using computer vision.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lt1"/>
                </a:solidFill>
              </a:rPr>
              <a:t>Utilize MediaPipe and OpenCV to track body posture and joint angles.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lt1"/>
                </a:solidFill>
              </a:rPr>
              <a:t>Create an easy-to-use interface with Streamlit and integrate voice assistance for real-time feedback and guidance.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lt1"/>
                </a:solidFill>
              </a:rPr>
              <a:t>Track multiple exercises, including bicep curls, shoulder presses, and squats.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>
            <p:ph type="ctrTitle"/>
          </p:nvPr>
        </p:nvSpPr>
        <p:spPr>
          <a:xfrm>
            <a:off x="1607050" y="366625"/>
            <a:ext cx="5442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SURVEY / IDEAS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1510800" y="1298550"/>
            <a:ext cx="6122400" cy="4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Analyzed existing fitness apps and tools that use sensors or camera-based tracking to correct form.</a:t>
            </a:r>
            <a:endParaRPr sz="1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Identified the limitations of current systems, such as the lack of real-time feedback or the need for additional hardware (e.g., wearable devices).</a:t>
            </a:r>
            <a:endParaRPr sz="1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Explored how machine learning can enhance form correction by training models on proper and improper exercise forms.</a:t>
            </a:r>
            <a:endParaRPr sz="1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Chose MediaPipe and OpenCV for their efficient posture tracking capabilities.</a:t>
            </a:r>
            <a:endParaRPr sz="1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3"/>
          <p:cNvSpPr txBox="1"/>
          <p:nvPr/>
        </p:nvSpPr>
        <p:spPr>
          <a:xfrm>
            <a:off x="630050" y="649875"/>
            <a:ext cx="230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2" name="Google Shape;202;p44"/>
          <p:cNvSpPr txBox="1"/>
          <p:nvPr>
            <p:ph idx="1" type="body"/>
          </p:nvPr>
        </p:nvSpPr>
        <p:spPr>
          <a:xfrm>
            <a:off x="990900" y="1191300"/>
            <a:ext cx="7162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Pose Estimation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MediaPipe is used for real-time human pose detection. The model detects key points (like shoulder, elbow, and wrist) to calculate angles.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Form Correction Algorithm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The program uses predefined angle thresholds for each exercise. For example, if the angle between the elbow and wrist exceeds a certain limit in a bicep curl, the form is flagged as incorrect.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Voice Assistant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A text-to-speech system is integrated to provide users with verbal feedback, instructing them to correct their form or congratulating them when correct.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Streamlit Interface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Streamlit is used to create a user-friendly interface where the user can select exercises, view real-time posture tracking, and receive visual and auditory feedback.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203" name="Google Shape;203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⁠TOOLS AND TECHNOLOGIES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0" name="Google Shape;210;p45"/>
          <p:cNvSpPr txBox="1"/>
          <p:nvPr>
            <p:ph idx="1" type="subTitle"/>
          </p:nvPr>
        </p:nvSpPr>
        <p:spPr>
          <a:xfrm>
            <a:off x="938500" y="1719325"/>
            <a:ext cx="7074300" cy="24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MediaPipe</a:t>
            </a: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: Used for detecting and tracking human body landmarks in real time.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: Image processing library used for analyzing the video feed and calculating joint angles.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: Framework for creating the web interface, allowing users to interact with the system.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: Primary programming language for developing the system.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Text-to-Speech Library</a:t>
            </a: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: For implementing the voice assistant to provide real-time feedback.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OUTPUT</a:t>
            </a:r>
            <a:endParaRPr/>
          </a:p>
        </p:txBody>
      </p:sp>
      <p:cxnSp>
        <p:nvCxnSpPr>
          <p:cNvPr id="216" name="Google Shape;216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17" name="Google Shape;2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500" y="2857700"/>
            <a:ext cx="4465626" cy="21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00" y="1055250"/>
            <a:ext cx="4504499" cy="19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